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5" r:id="rId7"/>
    <p:sldId id="266" r:id="rId8"/>
    <p:sldId id="264" r:id="rId9"/>
    <p:sldId id="268" r:id="rId10"/>
    <p:sldId id="270" r:id="rId11"/>
    <p:sldId id="279" r:id="rId12"/>
    <p:sldId id="271" r:id="rId13"/>
    <p:sldId id="273" r:id="rId14"/>
    <p:sldId id="274" r:id="rId15"/>
    <p:sldId id="276" r:id="rId16"/>
    <p:sldId id="277" r:id="rId17"/>
    <p:sldId id="278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01"/>
    <p:restoredTop sz="94684"/>
  </p:normalViewPr>
  <p:slideViewPr>
    <p:cSldViewPr snapToGrid="0" snapToObjects="1">
      <p:cViewPr varScale="1">
        <p:scale>
          <a:sx n="123" d="100"/>
          <a:sy n="123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81EAB-B503-C240-8749-1982B2C209A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6DDFFF9-10B9-6E4B-A11F-06FE2C871469}">
      <dgm:prSet phldrT="[Testo]"/>
      <dgm:spPr/>
      <dgm:t>
        <a:bodyPr/>
        <a:lstStyle/>
        <a:p>
          <a:r>
            <a:rPr lang="it-IT" dirty="0"/>
            <a:t>Nuova richiesta</a:t>
          </a:r>
        </a:p>
      </dgm:t>
    </dgm:pt>
    <dgm:pt modelId="{D5482CF9-E541-794A-8546-79ED4FBA2A5B}" type="parTrans" cxnId="{088F2D8E-4722-0141-92BC-A3B1FFB4FBC8}">
      <dgm:prSet/>
      <dgm:spPr/>
      <dgm:t>
        <a:bodyPr/>
        <a:lstStyle/>
        <a:p>
          <a:endParaRPr lang="it-IT"/>
        </a:p>
      </dgm:t>
    </dgm:pt>
    <dgm:pt modelId="{C05A87E4-1267-2B4B-9290-A6532BD50887}" type="sibTrans" cxnId="{088F2D8E-4722-0141-92BC-A3B1FFB4FBC8}">
      <dgm:prSet/>
      <dgm:spPr/>
      <dgm:t>
        <a:bodyPr/>
        <a:lstStyle/>
        <a:p>
          <a:endParaRPr lang="it-IT"/>
        </a:p>
      </dgm:t>
    </dgm:pt>
    <dgm:pt modelId="{5FB0C89D-4A6A-FB42-AE05-E5B11F65B06F}">
      <dgm:prSet phldrT="[Testo]"/>
      <dgm:spPr/>
      <dgm:t>
        <a:bodyPr/>
        <a:lstStyle/>
        <a:p>
          <a:r>
            <a:rPr lang="it-IT" dirty="0"/>
            <a:t>Nuova offerta</a:t>
          </a:r>
        </a:p>
      </dgm:t>
    </dgm:pt>
    <dgm:pt modelId="{C3BC0699-B16E-A84B-95BF-3BE2A74DA5FB}" type="parTrans" cxnId="{23627920-72C0-2544-9758-F4AA55FC33A5}">
      <dgm:prSet/>
      <dgm:spPr/>
      <dgm:t>
        <a:bodyPr/>
        <a:lstStyle/>
        <a:p>
          <a:endParaRPr lang="it-IT"/>
        </a:p>
      </dgm:t>
    </dgm:pt>
    <dgm:pt modelId="{9EA20277-7543-C34B-8547-10BC45DE9A20}" type="sibTrans" cxnId="{23627920-72C0-2544-9758-F4AA55FC33A5}">
      <dgm:prSet/>
      <dgm:spPr/>
      <dgm:t>
        <a:bodyPr/>
        <a:lstStyle/>
        <a:p>
          <a:endParaRPr lang="it-IT"/>
        </a:p>
      </dgm:t>
    </dgm:pt>
    <dgm:pt modelId="{2AF324D8-5312-1D40-BC50-0A5246D1BC81}">
      <dgm:prSet phldrT="[Testo]"/>
      <dgm:spPr/>
      <dgm:t>
        <a:bodyPr/>
        <a:lstStyle/>
        <a:p>
          <a:r>
            <a:rPr lang="it-IT" dirty="0"/>
            <a:t>E-Mail al richiedente</a:t>
          </a:r>
        </a:p>
      </dgm:t>
    </dgm:pt>
    <dgm:pt modelId="{8377B710-3320-4148-8D2C-F98E15EB668E}" type="parTrans" cxnId="{BD45E636-DE2E-CB43-80D9-8C7E2945A2F6}">
      <dgm:prSet/>
      <dgm:spPr/>
      <dgm:t>
        <a:bodyPr/>
        <a:lstStyle/>
        <a:p>
          <a:endParaRPr lang="it-IT"/>
        </a:p>
      </dgm:t>
    </dgm:pt>
    <dgm:pt modelId="{5CD3BE80-7863-A942-9E1E-BD12FE135340}" type="sibTrans" cxnId="{BD45E636-DE2E-CB43-80D9-8C7E2945A2F6}">
      <dgm:prSet/>
      <dgm:spPr/>
      <dgm:t>
        <a:bodyPr/>
        <a:lstStyle/>
        <a:p>
          <a:endParaRPr lang="it-IT"/>
        </a:p>
      </dgm:t>
    </dgm:pt>
    <dgm:pt modelId="{DBE909BF-0BFB-904A-B0CC-1EC4A8B45F00}" type="pres">
      <dgm:prSet presAssocID="{25C81EAB-B503-C240-8749-1982B2C209AC}" presName="Name0" presStyleCnt="0">
        <dgm:presLayoutVars>
          <dgm:dir/>
          <dgm:animLvl val="lvl"/>
          <dgm:resizeHandles val="exact"/>
        </dgm:presLayoutVars>
      </dgm:prSet>
      <dgm:spPr/>
    </dgm:pt>
    <dgm:pt modelId="{2D5AE2E7-CFD1-1B42-A079-51E6DB826BFF}" type="pres">
      <dgm:prSet presAssocID="{E6DDFFF9-10B9-6E4B-A11F-06FE2C87146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3450D18-C31E-3347-859F-75CA0F457108}" type="pres">
      <dgm:prSet presAssocID="{C05A87E4-1267-2B4B-9290-A6532BD50887}" presName="parTxOnlySpace" presStyleCnt="0"/>
      <dgm:spPr/>
    </dgm:pt>
    <dgm:pt modelId="{2C015137-0FBA-3640-9A6D-9DF87D43FE9C}" type="pres">
      <dgm:prSet presAssocID="{5FB0C89D-4A6A-FB42-AE05-E5B11F65B06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DACA573-E659-AF4B-82C2-0DA0D13FD3B8}" type="pres">
      <dgm:prSet presAssocID="{9EA20277-7543-C34B-8547-10BC45DE9A20}" presName="parTxOnlySpace" presStyleCnt="0"/>
      <dgm:spPr/>
    </dgm:pt>
    <dgm:pt modelId="{DBF477DA-CF9A-C04B-A1AB-A64A1490F952}" type="pres">
      <dgm:prSet presAssocID="{2AF324D8-5312-1D40-BC50-0A5246D1BC8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8D00C0F-5E27-4B44-8915-9A737F472D8D}" type="presOf" srcId="{E6DDFFF9-10B9-6E4B-A11F-06FE2C871469}" destId="{2D5AE2E7-CFD1-1B42-A079-51E6DB826BFF}" srcOrd="0" destOrd="0" presId="urn:microsoft.com/office/officeart/2005/8/layout/chevron1"/>
    <dgm:cxn modelId="{D3C60515-103E-0148-AC8F-E4DD43756FDF}" type="presOf" srcId="{5FB0C89D-4A6A-FB42-AE05-E5B11F65B06F}" destId="{2C015137-0FBA-3640-9A6D-9DF87D43FE9C}" srcOrd="0" destOrd="0" presId="urn:microsoft.com/office/officeart/2005/8/layout/chevron1"/>
    <dgm:cxn modelId="{23627920-72C0-2544-9758-F4AA55FC33A5}" srcId="{25C81EAB-B503-C240-8749-1982B2C209AC}" destId="{5FB0C89D-4A6A-FB42-AE05-E5B11F65B06F}" srcOrd="1" destOrd="0" parTransId="{C3BC0699-B16E-A84B-95BF-3BE2A74DA5FB}" sibTransId="{9EA20277-7543-C34B-8547-10BC45DE9A20}"/>
    <dgm:cxn modelId="{BD45E636-DE2E-CB43-80D9-8C7E2945A2F6}" srcId="{25C81EAB-B503-C240-8749-1982B2C209AC}" destId="{2AF324D8-5312-1D40-BC50-0A5246D1BC81}" srcOrd="2" destOrd="0" parTransId="{8377B710-3320-4148-8D2C-F98E15EB668E}" sibTransId="{5CD3BE80-7863-A942-9E1E-BD12FE135340}"/>
    <dgm:cxn modelId="{8C7A033B-17A5-0F45-B0B3-981B59213A87}" type="presOf" srcId="{2AF324D8-5312-1D40-BC50-0A5246D1BC81}" destId="{DBF477DA-CF9A-C04B-A1AB-A64A1490F952}" srcOrd="0" destOrd="0" presId="urn:microsoft.com/office/officeart/2005/8/layout/chevron1"/>
    <dgm:cxn modelId="{8405B366-AF89-E44D-923C-C29712BF7001}" type="presOf" srcId="{25C81EAB-B503-C240-8749-1982B2C209AC}" destId="{DBE909BF-0BFB-904A-B0CC-1EC4A8B45F00}" srcOrd="0" destOrd="0" presId="urn:microsoft.com/office/officeart/2005/8/layout/chevron1"/>
    <dgm:cxn modelId="{088F2D8E-4722-0141-92BC-A3B1FFB4FBC8}" srcId="{25C81EAB-B503-C240-8749-1982B2C209AC}" destId="{E6DDFFF9-10B9-6E4B-A11F-06FE2C871469}" srcOrd="0" destOrd="0" parTransId="{D5482CF9-E541-794A-8546-79ED4FBA2A5B}" sibTransId="{C05A87E4-1267-2B4B-9290-A6532BD50887}"/>
    <dgm:cxn modelId="{EF9C791B-D788-4F47-84BC-C5814C54C79E}" type="presParOf" srcId="{DBE909BF-0BFB-904A-B0CC-1EC4A8B45F00}" destId="{2D5AE2E7-CFD1-1B42-A079-51E6DB826BFF}" srcOrd="0" destOrd="0" presId="urn:microsoft.com/office/officeart/2005/8/layout/chevron1"/>
    <dgm:cxn modelId="{A8D0C102-C4D2-F645-B681-F6B335E14522}" type="presParOf" srcId="{DBE909BF-0BFB-904A-B0CC-1EC4A8B45F00}" destId="{73450D18-C31E-3347-859F-75CA0F457108}" srcOrd="1" destOrd="0" presId="urn:microsoft.com/office/officeart/2005/8/layout/chevron1"/>
    <dgm:cxn modelId="{17A299EB-859F-5540-841E-C1696F1A457F}" type="presParOf" srcId="{DBE909BF-0BFB-904A-B0CC-1EC4A8B45F00}" destId="{2C015137-0FBA-3640-9A6D-9DF87D43FE9C}" srcOrd="2" destOrd="0" presId="urn:microsoft.com/office/officeart/2005/8/layout/chevron1"/>
    <dgm:cxn modelId="{C229CF35-4BED-DD4A-A387-F351752CDB2B}" type="presParOf" srcId="{DBE909BF-0BFB-904A-B0CC-1EC4A8B45F00}" destId="{CDACA573-E659-AF4B-82C2-0DA0D13FD3B8}" srcOrd="3" destOrd="0" presId="urn:microsoft.com/office/officeart/2005/8/layout/chevron1"/>
    <dgm:cxn modelId="{38C488DD-6180-084C-8FFD-DBACC2FC3929}" type="presParOf" srcId="{DBE909BF-0BFB-904A-B0CC-1EC4A8B45F00}" destId="{DBF477DA-CF9A-C04B-A1AB-A64A1490F9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AC84-FBB2-8743-9777-ACB2C0D4FA5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7E3F563-2010-BB4B-98D9-E25469149F28}">
      <dgm:prSet phldrT="[Testo]"/>
      <dgm:spPr/>
      <dgm:t>
        <a:bodyPr/>
        <a:lstStyle/>
        <a:p>
          <a:r>
            <a:rPr lang="it-IT" dirty="0"/>
            <a:t>Oggetto</a:t>
          </a:r>
        </a:p>
      </dgm:t>
    </dgm:pt>
    <dgm:pt modelId="{169082A7-D986-2541-91BD-48F16E37BF9D}" type="parTrans" cxnId="{7B2FA2E1-8C68-2A4B-898B-D55D0D70CC60}">
      <dgm:prSet/>
      <dgm:spPr/>
      <dgm:t>
        <a:bodyPr/>
        <a:lstStyle/>
        <a:p>
          <a:endParaRPr lang="it-IT"/>
        </a:p>
      </dgm:t>
    </dgm:pt>
    <dgm:pt modelId="{F58772FF-4E01-F549-9857-0F4D84202340}" type="sibTrans" cxnId="{7B2FA2E1-8C68-2A4B-898B-D55D0D70CC60}">
      <dgm:prSet/>
      <dgm:spPr/>
      <dgm:t>
        <a:bodyPr/>
        <a:lstStyle/>
        <a:p>
          <a:endParaRPr lang="it-IT"/>
        </a:p>
      </dgm:t>
    </dgm:pt>
    <dgm:pt modelId="{0CF4CC4E-C012-0943-B82D-0B1929E9E978}">
      <dgm:prSet phldrT="[Testo]"/>
      <dgm:spPr/>
      <dgm:t>
        <a:bodyPr/>
        <a:lstStyle/>
        <a:p>
          <a:r>
            <a:rPr lang="it-IT" dirty="0"/>
            <a:t>Corpo</a:t>
          </a:r>
        </a:p>
      </dgm:t>
    </dgm:pt>
    <dgm:pt modelId="{A1B7B878-519F-654B-A1A4-38370253FE96}" type="sibTrans" cxnId="{B2BB0BA4-B816-C644-828F-75F06077D601}">
      <dgm:prSet/>
      <dgm:spPr/>
      <dgm:t>
        <a:bodyPr/>
        <a:lstStyle/>
        <a:p>
          <a:endParaRPr lang="it-IT"/>
        </a:p>
      </dgm:t>
    </dgm:pt>
    <dgm:pt modelId="{4981481C-2524-E642-9004-FB4FFF7D2047}" type="parTrans" cxnId="{B2BB0BA4-B816-C644-828F-75F06077D601}">
      <dgm:prSet/>
      <dgm:spPr/>
      <dgm:t>
        <a:bodyPr/>
        <a:lstStyle/>
        <a:p>
          <a:endParaRPr lang="it-IT"/>
        </a:p>
      </dgm:t>
    </dgm:pt>
    <dgm:pt modelId="{C790C3F7-4961-4C4D-BE8E-94695C6A6AB5}" type="pres">
      <dgm:prSet presAssocID="{4317AC84-FBB2-8743-9777-ACB2C0D4FA56}" presName="Name0" presStyleCnt="0">
        <dgm:presLayoutVars>
          <dgm:dir/>
          <dgm:animLvl val="lvl"/>
          <dgm:resizeHandles/>
        </dgm:presLayoutVars>
      </dgm:prSet>
      <dgm:spPr/>
    </dgm:pt>
    <dgm:pt modelId="{CAB4A8BE-4F8F-784A-AE67-4109DC426984}" type="pres">
      <dgm:prSet presAssocID="{77E3F563-2010-BB4B-98D9-E25469149F28}" presName="linNode" presStyleCnt="0"/>
      <dgm:spPr/>
    </dgm:pt>
    <dgm:pt modelId="{E2E3284D-6324-7C4D-B26A-DEE0E4E511EA}" type="pres">
      <dgm:prSet presAssocID="{77E3F563-2010-BB4B-98D9-E25469149F28}" presName="parentShp" presStyleLbl="node1" presStyleIdx="0" presStyleCnt="2">
        <dgm:presLayoutVars>
          <dgm:bulletEnabled val="1"/>
        </dgm:presLayoutVars>
      </dgm:prSet>
      <dgm:spPr/>
    </dgm:pt>
    <dgm:pt modelId="{97D92DAB-C012-5240-B539-9ACCD9E94329}" type="pres">
      <dgm:prSet presAssocID="{77E3F563-2010-BB4B-98D9-E25469149F28}" presName="childShp" presStyleLbl="bgAccFollowNode1" presStyleIdx="0" presStyleCnt="2" custScaleX="57206" custScaleY="52242">
        <dgm:presLayoutVars>
          <dgm:bulletEnabled val="1"/>
        </dgm:presLayoutVars>
      </dgm:prSet>
      <dgm:spPr/>
    </dgm:pt>
    <dgm:pt modelId="{B4E8EE9B-A392-E244-BDBE-9A1D00C02805}" type="pres">
      <dgm:prSet presAssocID="{F58772FF-4E01-F549-9857-0F4D84202340}" presName="spacing" presStyleCnt="0"/>
      <dgm:spPr/>
    </dgm:pt>
    <dgm:pt modelId="{B34EEA8A-25E2-074D-8EE0-0AAD7E8ADD62}" type="pres">
      <dgm:prSet presAssocID="{0CF4CC4E-C012-0943-B82D-0B1929E9E978}" presName="linNode" presStyleCnt="0"/>
      <dgm:spPr/>
    </dgm:pt>
    <dgm:pt modelId="{E9FB3687-091F-1048-ADC4-B4447C39CE83}" type="pres">
      <dgm:prSet presAssocID="{0CF4CC4E-C012-0943-B82D-0B1929E9E978}" presName="parentShp" presStyleLbl="node1" presStyleIdx="1" presStyleCnt="2">
        <dgm:presLayoutVars>
          <dgm:bulletEnabled val="1"/>
        </dgm:presLayoutVars>
      </dgm:prSet>
      <dgm:spPr/>
    </dgm:pt>
    <dgm:pt modelId="{616FBCAB-43C1-004D-A344-44F49D428CB8}" type="pres">
      <dgm:prSet presAssocID="{0CF4CC4E-C012-0943-B82D-0B1929E9E978}" presName="childShp" presStyleLbl="bgAccFollowNode1" presStyleIdx="1" presStyleCnt="2" custScaleX="57206" custScaleY="52446">
        <dgm:presLayoutVars>
          <dgm:bulletEnabled val="1"/>
        </dgm:presLayoutVars>
      </dgm:prSet>
      <dgm:spPr/>
    </dgm:pt>
  </dgm:ptLst>
  <dgm:cxnLst>
    <dgm:cxn modelId="{64140A32-E633-9C4C-9093-0FAAC9E45118}" type="presOf" srcId="{0CF4CC4E-C012-0943-B82D-0B1929E9E978}" destId="{E9FB3687-091F-1048-ADC4-B4447C39CE83}" srcOrd="0" destOrd="0" presId="urn:microsoft.com/office/officeart/2005/8/layout/vList6"/>
    <dgm:cxn modelId="{4757D09F-0ED0-2442-B47D-311D918CC423}" type="presOf" srcId="{4317AC84-FBB2-8743-9777-ACB2C0D4FA56}" destId="{C790C3F7-4961-4C4D-BE8E-94695C6A6AB5}" srcOrd="0" destOrd="0" presId="urn:microsoft.com/office/officeart/2005/8/layout/vList6"/>
    <dgm:cxn modelId="{B2BB0BA4-B816-C644-828F-75F06077D601}" srcId="{4317AC84-FBB2-8743-9777-ACB2C0D4FA56}" destId="{0CF4CC4E-C012-0943-B82D-0B1929E9E978}" srcOrd="1" destOrd="0" parTransId="{4981481C-2524-E642-9004-FB4FFF7D2047}" sibTransId="{A1B7B878-519F-654B-A1A4-38370253FE96}"/>
    <dgm:cxn modelId="{A1073DD4-0E33-5142-A4B3-30F761ABC922}" type="presOf" srcId="{77E3F563-2010-BB4B-98D9-E25469149F28}" destId="{E2E3284D-6324-7C4D-B26A-DEE0E4E511EA}" srcOrd="0" destOrd="0" presId="urn:microsoft.com/office/officeart/2005/8/layout/vList6"/>
    <dgm:cxn modelId="{7B2FA2E1-8C68-2A4B-898B-D55D0D70CC60}" srcId="{4317AC84-FBB2-8743-9777-ACB2C0D4FA56}" destId="{77E3F563-2010-BB4B-98D9-E25469149F28}" srcOrd="0" destOrd="0" parTransId="{169082A7-D986-2541-91BD-48F16E37BF9D}" sibTransId="{F58772FF-4E01-F549-9857-0F4D84202340}"/>
    <dgm:cxn modelId="{2016B901-AB52-E24D-8E30-391E018DF167}" type="presParOf" srcId="{C790C3F7-4961-4C4D-BE8E-94695C6A6AB5}" destId="{CAB4A8BE-4F8F-784A-AE67-4109DC426984}" srcOrd="0" destOrd="0" presId="urn:microsoft.com/office/officeart/2005/8/layout/vList6"/>
    <dgm:cxn modelId="{E2A7C881-BFAB-4A4A-9894-573D5BB74172}" type="presParOf" srcId="{CAB4A8BE-4F8F-784A-AE67-4109DC426984}" destId="{E2E3284D-6324-7C4D-B26A-DEE0E4E511EA}" srcOrd="0" destOrd="0" presId="urn:microsoft.com/office/officeart/2005/8/layout/vList6"/>
    <dgm:cxn modelId="{D82DF67B-83D3-9F40-8391-6CEDA68D3E1C}" type="presParOf" srcId="{CAB4A8BE-4F8F-784A-AE67-4109DC426984}" destId="{97D92DAB-C012-5240-B539-9ACCD9E94329}" srcOrd="1" destOrd="0" presId="urn:microsoft.com/office/officeart/2005/8/layout/vList6"/>
    <dgm:cxn modelId="{A30C9DAA-5F6C-A54D-8EE6-D8D0C5527FDC}" type="presParOf" srcId="{C790C3F7-4961-4C4D-BE8E-94695C6A6AB5}" destId="{B4E8EE9B-A392-E244-BDBE-9A1D00C02805}" srcOrd="1" destOrd="0" presId="urn:microsoft.com/office/officeart/2005/8/layout/vList6"/>
    <dgm:cxn modelId="{5B5F473C-D04F-3D4D-9C8B-B19B3AB4FA24}" type="presParOf" srcId="{C790C3F7-4961-4C4D-BE8E-94695C6A6AB5}" destId="{B34EEA8A-25E2-074D-8EE0-0AAD7E8ADD62}" srcOrd="2" destOrd="0" presId="urn:microsoft.com/office/officeart/2005/8/layout/vList6"/>
    <dgm:cxn modelId="{9CF2C673-A9DC-7E46-A605-65108EC4C94F}" type="presParOf" srcId="{B34EEA8A-25E2-074D-8EE0-0AAD7E8ADD62}" destId="{E9FB3687-091F-1048-ADC4-B4447C39CE83}" srcOrd="0" destOrd="0" presId="urn:microsoft.com/office/officeart/2005/8/layout/vList6"/>
    <dgm:cxn modelId="{6653B465-D1C6-AA4E-8778-63C47538064F}" type="presParOf" srcId="{B34EEA8A-25E2-074D-8EE0-0AAD7E8ADD62}" destId="{616FBCAB-43C1-004D-A344-44F49D428CB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AE2E7-CFD1-1B42-A079-51E6DB826BFF}">
      <dsp:nvSpPr>
        <dsp:cNvPr id="0" name=""/>
        <dsp:cNvSpPr/>
      </dsp:nvSpPr>
      <dsp:spPr>
        <a:xfrm>
          <a:off x="3170" y="872618"/>
          <a:ext cx="3862164" cy="15448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Nuova richiesta</a:t>
          </a:r>
        </a:p>
      </dsp:txBody>
      <dsp:txXfrm>
        <a:off x="775603" y="872618"/>
        <a:ext cx="2317299" cy="1544865"/>
      </dsp:txXfrm>
    </dsp:sp>
    <dsp:sp modelId="{2C015137-0FBA-3640-9A6D-9DF87D43FE9C}">
      <dsp:nvSpPr>
        <dsp:cNvPr id="0" name=""/>
        <dsp:cNvSpPr/>
      </dsp:nvSpPr>
      <dsp:spPr>
        <a:xfrm>
          <a:off x="3479117" y="872618"/>
          <a:ext cx="3862164" cy="15448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Nuova offerta</a:t>
          </a:r>
        </a:p>
      </dsp:txBody>
      <dsp:txXfrm>
        <a:off x="4251550" y="872618"/>
        <a:ext cx="2317299" cy="1544865"/>
      </dsp:txXfrm>
    </dsp:sp>
    <dsp:sp modelId="{DBF477DA-CF9A-C04B-A1AB-A64A1490F952}">
      <dsp:nvSpPr>
        <dsp:cNvPr id="0" name=""/>
        <dsp:cNvSpPr/>
      </dsp:nvSpPr>
      <dsp:spPr>
        <a:xfrm>
          <a:off x="6955065" y="872618"/>
          <a:ext cx="3862164" cy="15448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E-Mail al richiedente</a:t>
          </a:r>
        </a:p>
      </dsp:txBody>
      <dsp:txXfrm>
        <a:off x="7727498" y="872618"/>
        <a:ext cx="2317299" cy="1544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92DAB-C012-5240-B539-9ACCD9E94329}">
      <dsp:nvSpPr>
        <dsp:cNvPr id="0" name=""/>
        <dsp:cNvSpPr/>
      </dsp:nvSpPr>
      <dsp:spPr>
        <a:xfrm>
          <a:off x="2959987" y="381441"/>
          <a:ext cx="1922802" cy="83361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3284D-6324-7C4D-B26A-DEE0E4E511EA}">
      <dsp:nvSpPr>
        <dsp:cNvPr id="0" name=""/>
        <dsp:cNvSpPr/>
      </dsp:nvSpPr>
      <dsp:spPr>
        <a:xfrm>
          <a:off x="719193" y="409"/>
          <a:ext cx="2240793" cy="159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Oggetto</a:t>
          </a:r>
        </a:p>
      </dsp:txBody>
      <dsp:txXfrm>
        <a:off x="797088" y="78304"/>
        <a:ext cx="2085003" cy="1439890"/>
      </dsp:txXfrm>
    </dsp:sp>
    <dsp:sp modelId="{616FBCAB-43C1-004D-A344-44F49D428CB8}">
      <dsp:nvSpPr>
        <dsp:cNvPr id="0" name=""/>
        <dsp:cNvSpPr/>
      </dsp:nvSpPr>
      <dsp:spPr>
        <a:xfrm>
          <a:off x="2959987" y="2135063"/>
          <a:ext cx="1922802" cy="8368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B3687-091F-1048-ADC4-B4447C39CE83}">
      <dsp:nvSpPr>
        <dsp:cNvPr id="0" name=""/>
        <dsp:cNvSpPr/>
      </dsp:nvSpPr>
      <dsp:spPr>
        <a:xfrm>
          <a:off x="719193" y="1755658"/>
          <a:ext cx="2240793" cy="159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Corpo</a:t>
          </a:r>
        </a:p>
      </dsp:txBody>
      <dsp:txXfrm>
        <a:off x="797088" y="1833553"/>
        <a:ext cx="2085003" cy="1439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27A7E-ABE3-BA40-A75E-1E8A496CB72B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48684-26BD-0742-9B32-C68D6D675E82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62273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8684-26BD-0742-9B32-C68D6D675E82}" type="slidenum">
              <a:rPr lang="it-CH" smtClean="0"/>
              <a:t>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2375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8684-26BD-0742-9B32-C68D6D675E82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7521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8684-26BD-0742-9B32-C68D6D675E82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9642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9775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8016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3700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1928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27989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59839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8665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96775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5770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3678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1757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6607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362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3095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2762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4758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830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52B4E-986E-1F46-BBC9-F6427683CC36}" type="datetimeFigureOut">
              <a:rPr lang="it-CH" smtClean="0"/>
              <a:t>13.01.22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B9180-99EC-6C41-B1C0-48748B3CDA5F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89133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DA2BAB-C3BF-3A45-9DDE-90DC690A4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E-Commerce api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17BC321-F1FA-7E4E-BC9B-C7591C6AD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778116"/>
            <a:ext cx="9448800" cy="1163535"/>
          </a:xfrm>
        </p:spPr>
        <p:txBody>
          <a:bodyPr>
            <a:normAutofit lnSpcReduction="10000"/>
          </a:bodyPr>
          <a:lstStyle/>
          <a:p>
            <a:r>
              <a:rPr lang="it-CH" dirty="0"/>
              <a:t>Samuel Banfi</a:t>
            </a:r>
          </a:p>
          <a:p>
            <a:r>
              <a:rPr lang="it-CH" dirty="0"/>
              <a:t>I3BB</a:t>
            </a:r>
          </a:p>
          <a:p>
            <a:r>
              <a:rPr lang="it-CH" dirty="0"/>
              <a:t>12.01.2021</a:t>
            </a:r>
          </a:p>
        </p:txBody>
      </p:sp>
    </p:spTree>
    <p:extLst>
      <p:ext uri="{BB962C8B-B14F-4D97-AF65-F5344CB8AC3E}">
        <p14:creationId xmlns:p14="http://schemas.microsoft.com/office/powerpoint/2010/main" val="53467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AF4B0-8AB0-7440-93B1-234B2C52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45920"/>
            <a:ext cx="4114800" cy="673608"/>
          </a:xfrm>
        </p:spPr>
        <p:txBody>
          <a:bodyPr/>
          <a:lstStyle/>
          <a:p>
            <a:r>
              <a:rPr lang="it-CH" dirty="0"/>
              <a:t>ISCRIZIONE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9CAB472-27E6-2549-9A15-70186E9B5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22330" y="2062647"/>
            <a:ext cx="6663087" cy="4286197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538961-07AC-5441-A699-CDE48BA16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217131"/>
            <a:ext cx="4114800" cy="253286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Creare un profilo</a:t>
            </a:r>
          </a:p>
          <a:p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Utilizzare molte funzionalità</a:t>
            </a:r>
          </a:p>
          <a:p>
            <a:pPr lvl="1"/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Accedere alle pagine riservate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3634935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AF4B0-8AB0-7440-93B1-234B2C52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45920"/>
            <a:ext cx="4114800" cy="673608"/>
          </a:xfrm>
        </p:spPr>
        <p:txBody>
          <a:bodyPr/>
          <a:lstStyle/>
          <a:p>
            <a:r>
              <a:rPr lang="it-CH" dirty="0"/>
              <a:t>index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9CAB472-27E6-2549-9A15-70186E9B5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9287" y="2748448"/>
            <a:ext cx="6850761" cy="3470236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538961-07AC-5441-A699-CDE48BA16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748448"/>
            <a:ext cx="4114800" cy="34702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Mostrare tutte le </a:t>
            </a:r>
            <a:r>
              <a:rPr lang="it-CH" sz="2000" dirty="0"/>
              <a:t>inserzioni</a:t>
            </a:r>
            <a:endParaRPr lang="it-CH" sz="2400" dirty="0"/>
          </a:p>
          <a:p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Filitrare i risultati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000" dirty="0"/>
              <a:t>Prodotto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000" dirty="0"/>
              <a:t>Distretto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000" dirty="0"/>
              <a:t>Tipologia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000" dirty="0"/>
              <a:t>Frase</a:t>
            </a:r>
          </a:p>
          <a:p>
            <a:pPr lvl="1"/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Accedere alle altre pagine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endParaRPr lang="it-CH" sz="2400" dirty="0"/>
          </a:p>
        </p:txBody>
      </p:sp>
    </p:spTree>
    <p:extLst>
      <p:ext uri="{BB962C8B-B14F-4D97-AF65-F5344CB8AC3E}">
        <p14:creationId xmlns:p14="http://schemas.microsoft.com/office/powerpoint/2010/main" val="159518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9CAB472-27E6-2549-9A15-70186E9B5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656980" y="1440620"/>
            <a:ext cx="3131255" cy="5014631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538961-07AC-5441-A699-CDE48BA16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332557"/>
            <a:ext cx="4114800" cy="23020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Pubblicare un prodotto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000" dirty="0"/>
              <a:t>Compilare informazioni necessarie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000" dirty="0"/>
              <a:t>Richiesta / vendita</a:t>
            </a:r>
          </a:p>
          <a:p>
            <a:endParaRPr lang="it-CH" sz="2000" dirty="0"/>
          </a:p>
          <a:p>
            <a:endParaRPr lang="it-CH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6EFDB60-1D26-AB42-A80C-0EF2C52E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45920"/>
            <a:ext cx="4566684" cy="673608"/>
          </a:xfrm>
        </p:spPr>
        <p:txBody>
          <a:bodyPr>
            <a:normAutofit fontScale="90000"/>
          </a:bodyPr>
          <a:lstStyle/>
          <a:p>
            <a:r>
              <a:rPr lang="it-CH" dirty="0"/>
              <a:t>Creazione inserzione</a:t>
            </a:r>
          </a:p>
        </p:txBody>
      </p:sp>
    </p:spTree>
    <p:extLst>
      <p:ext uri="{BB962C8B-B14F-4D97-AF65-F5344CB8AC3E}">
        <p14:creationId xmlns:p14="http://schemas.microsoft.com/office/powerpoint/2010/main" val="168128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AE6D654-EB1D-0E46-9ED0-66A65498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863" y="1995132"/>
            <a:ext cx="6510337" cy="4223552"/>
          </a:xfrm>
          <a:prstGeom prst="rect">
            <a:avLst/>
          </a:prstGeo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CD65DA4-6B4C-4A4A-B385-4EC5EAFC6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5863" y="3559911"/>
            <a:ext cx="6510337" cy="109399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11AC0F5-2BEF-6F41-94D2-E9B9629DE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340608"/>
            <a:ext cx="4114800" cy="2878076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it-CH" sz="2000" dirty="0"/>
              <a:t>Creazione inserzione</a:t>
            </a:r>
          </a:p>
          <a:p>
            <a:pPr marL="342900" indent="-342900">
              <a:buAutoNum type="arabicPeriod"/>
            </a:pPr>
            <a:endParaRPr lang="it-CH" sz="2000" dirty="0"/>
          </a:p>
          <a:p>
            <a:pPr marL="342900" indent="-342900">
              <a:buAutoNum type="arabicPeriod"/>
            </a:pPr>
            <a:r>
              <a:rPr lang="it-CH" sz="2000" dirty="0"/>
              <a:t>SELECT di tutti gli utenti compatibili</a:t>
            </a:r>
          </a:p>
          <a:p>
            <a:pPr marL="800100" lvl="1" indent="-342900">
              <a:buAutoNum type="arabicPeriod"/>
            </a:pPr>
            <a:r>
              <a:rPr lang="it-CH" sz="2000" dirty="0"/>
              <a:t>Prodotto</a:t>
            </a:r>
          </a:p>
          <a:p>
            <a:pPr marL="800100" lvl="1" indent="-342900">
              <a:buAutoNum type="arabicPeriod"/>
            </a:pPr>
            <a:r>
              <a:rPr lang="it-CH" sz="2000" dirty="0"/>
              <a:t>Distretto</a:t>
            </a:r>
          </a:p>
          <a:p>
            <a:pPr marL="342900" indent="-342900">
              <a:buAutoNum type="arabicPeriod"/>
            </a:pPr>
            <a:endParaRPr lang="it-CH" sz="2000" dirty="0"/>
          </a:p>
          <a:p>
            <a:pPr marL="342900" indent="-342900">
              <a:buAutoNum type="arabicPeriod"/>
            </a:pPr>
            <a:r>
              <a:rPr lang="it-CH" sz="2000" dirty="0"/>
              <a:t>Invio e-mail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02C046C-FA08-304F-B051-E9C3F23F9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63" y="3452869"/>
            <a:ext cx="6510338" cy="779780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D0BCD681-E5B4-834F-A2BA-F0649E02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45920"/>
            <a:ext cx="4114800" cy="673608"/>
          </a:xfrm>
        </p:spPr>
        <p:txBody>
          <a:bodyPr/>
          <a:lstStyle/>
          <a:p>
            <a:r>
              <a:rPr lang="it-CH" dirty="0"/>
              <a:t>OFFERta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3BE6FD-98ED-0A4E-A24F-29A87404F2AC}"/>
              </a:ext>
            </a:extLst>
          </p:cNvPr>
          <p:cNvSpPr txBox="1"/>
          <p:nvPr/>
        </p:nvSpPr>
        <p:spPr>
          <a:xfrm>
            <a:off x="2753833" y="21265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70287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AF4B0-8AB0-7440-93B1-234B2C52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45920"/>
            <a:ext cx="4114800" cy="673608"/>
          </a:xfrm>
        </p:spPr>
        <p:txBody>
          <a:bodyPr/>
          <a:lstStyle/>
          <a:p>
            <a:r>
              <a:rPr lang="it-CH" dirty="0"/>
              <a:t>accordi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9CAB472-27E6-2549-9A15-70186E9B5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990826" y="2519848"/>
            <a:ext cx="6741780" cy="3808216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538961-07AC-5441-A699-CDE48BA16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251750"/>
            <a:ext cx="4114800" cy="24636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Vedere possibili accordi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Accettare o rifiutare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Concludere accordi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1800" dirty="0"/>
              <a:t>Entrambi </a:t>
            </a:r>
            <a:r>
              <a:rPr lang="it-CH" sz="2000" dirty="0"/>
              <a:t>d’accordo</a:t>
            </a:r>
            <a:endParaRPr lang="it-CH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388314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magine 39">
            <a:extLst>
              <a:ext uri="{FF2B5EF4-FFF2-40B4-BE49-F238E27FC236}">
                <a16:creationId xmlns:a16="http://schemas.microsoft.com/office/drawing/2014/main" id="{FB96CD2E-3301-2846-965F-12C17366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31" y="3216402"/>
            <a:ext cx="6096000" cy="2247900"/>
          </a:xfrm>
          <a:prstGeom prst="rect">
            <a:avLst/>
          </a:prstGeom>
        </p:spPr>
      </p:pic>
      <p:pic>
        <p:nvPicPr>
          <p:cNvPr id="36" name="Segnaposto contenuto 35">
            <a:extLst>
              <a:ext uri="{FF2B5EF4-FFF2-40B4-BE49-F238E27FC236}">
                <a16:creationId xmlns:a16="http://schemas.microsoft.com/office/drawing/2014/main" id="{E88A4D86-2A70-DC42-86BC-7D8D90927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5863" y="3809138"/>
            <a:ext cx="6510337" cy="5312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AA1095-D582-8F4A-9B44-9675A8637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894" y="2777070"/>
            <a:ext cx="4114800" cy="342232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CH" sz="2000" dirty="0"/>
              <a:t>SELECT richieste utente</a:t>
            </a:r>
          </a:p>
          <a:p>
            <a:pPr marL="457200" indent="-457200">
              <a:buFont typeface="+mj-lt"/>
              <a:buAutoNum type="arabicPeriod"/>
            </a:pPr>
            <a:endParaRPr lang="it-CH" sz="2000" dirty="0"/>
          </a:p>
          <a:p>
            <a:pPr marL="457200" indent="-457200">
              <a:buFont typeface="+mj-lt"/>
              <a:buAutoNum type="arabicPeriod"/>
            </a:pPr>
            <a:r>
              <a:rPr lang="it-CH" sz="2000" dirty="0"/>
              <a:t>Ciclo delle richieste</a:t>
            </a:r>
          </a:p>
          <a:p>
            <a:pPr marL="457200" indent="-457200">
              <a:buFont typeface="+mj-lt"/>
              <a:buAutoNum type="arabicPeriod"/>
            </a:pPr>
            <a:endParaRPr lang="it-CH" sz="2000" dirty="0"/>
          </a:p>
          <a:p>
            <a:pPr marL="457200" indent="-457200">
              <a:buFont typeface="+mj-lt"/>
              <a:buAutoNum type="arabicPeriod"/>
            </a:pPr>
            <a:r>
              <a:rPr lang="it-CH" sz="2000" dirty="0"/>
              <a:t>SELECT offerte altri utenti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CH" sz="2000" dirty="0"/>
              <a:t>Distretto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CH" sz="2000" dirty="0"/>
              <a:t>Prodotto</a:t>
            </a:r>
          </a:p>
          <a:p>
            <a:pPr marL="914400" lvl="1" indent="-457200">
              <a:buFont typeface="+mj-lt"/>
              <a:buAutoNum type="arabicPeriod"/>
            </a:pPr>
            <a:endParaRPr lang="it-CH" sz="2000" dirty="0"/>
          </a:p>
          <a:p>
            <a:pPr marL="457200" indent="-457200">
              <a:buFont typeface="+mj-lt"/>
              <a:buAutoNum type="arabicPeriod"/>
            </a:pPr>
            <a:r>
              <a:rPr lang="it-CH" sz="2000" dirty="0"/>
              <a:t>Creazione inserzione</a:t>
            </a:r>
          </a:p>
          <a:p>
            <a:endParaRPr lang="it-CH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0278013B-6D28-C340-BB1B-A468C7675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80" y="3789988"/>
            <a:ext cx="5511800" cy="49530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A27C0E28-974C-A946-AD7E-7B9908735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480" y="4099152"/>
            <a:ext cx="3467100" cy="177800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CCE41D1D-F8EA-CA48-8D63-FAF3B9DD0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744" y="1226770"/>
            <a:ext cx="6732571" cy="2286000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540BC2B4-74B7-5A49-A3EF-909DDD6152F6}"/>
              </a:ext>
            </a:extLst>
          </p:cNvPr>
          <p:cNvSpPr txBox="1">
            <a:spLocks/>
          </p:cNvSpPr>
          <p:nvPr/>
        </p:nvSpPr>
        <p:spPr>
          <a:xfrm>
            <a:off x="685800" y="1645920"/>
            <a:ext cx="4114800" cy="673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dirty="0"/>
              <a:t>Accordo</a:t>
            </a:r>
          </a:p>
        </p:txBody>
      </p:sp>
    </p:spTree>
    <p:extLst>
      <p:ext uri="{BB962C8B-B14F-4D97-AF65-F5344CB8AC3E}">
        <p14:creationId xmlns:p14="http://schemas.microsoft.com/office/powerpoint/2010/main" val="246026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AF4B0-8AB0-7440-93B1-234B2C52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45920"/>
            <a:ext cx="4386072" cy="673608"/>
          </a:xfrm>
        </p:spPr>
        <p:txBody>
          <a:bodyPr>
            <a:normAutofit/>
          </a:bodyPr>
          <a:lstStyle/>
          <a:p>
            <a:r>
              <a:rPr lang="it-CH" dirty="0"/>
              <a:t>CHAT integrata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9CAB472-27E6-2549-9A15-70186E9B5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71871" y="2405548"/>
            <a:ext cx="5848973" cy="4080680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538961-07AC-5441-A699-CDE48BA16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70780"/>
            <a:ext cx="4114800" cy="20255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Far comunicare due persone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000" dirty="0"/>
              <a:t>Chat solo se in accordo</a:t>
            </a:r>
          </a:p>
          <a:p>
            <a:endParaRPr lang="it-CH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000" dirty="0"/>
              <a:t>Vista vecchi messaggi</a:t>
            </a:r>
          </a:p>
          <a:p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61156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2EDEFB09-34B9-164A-AF26-23C63BC1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60" y="3745591"/>
            <a:ext cx="6096000" cy="16854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531765D-4C82-7E4A-B4ED-755504CE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01755"/>
            <a:ext cx="4114800" cy="735842"/>
          </a:xfrm>
        </p:spPr>
        <p:txBody>
          <a:bodyPr/>
          <a:lstStyle/>
          <a:p>
            <a:r>
              <a:rPr lang="it-CH" dirty="0"/>
              <a:t>COmuNICAZIONE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238E367-EDAF-0F40-9708-CB8B7A182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8061" y="3471871"/>
            <a:ext cx="3784598" cy="2232913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D06C34-E4C5-5246-A694-4FE29998C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276598"/>
            <a:ext cx="4114800" cy="323338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it-CH" sz="2000" dirty="0"/>
              <a:t>Ricavare il messaggio e prepararlo</a:t>
            </a:r>
          </a:p>
          <a:p>
            <a:pPr marL="342900" indent="-342900">
              <a:buFont typeface="+mj-lt"/>
              <a:buAutoNum type="arabicPeriod"/>
            </a:pPr>
            <a:endParaRPr lang="it-CH" sz="2000" dirty="0"/>
          </a:p>
          <a:p>
            <a:pPr marL="342900" indent="-342900">
              <a:buFont typeface="+mj-lt"/>
              <a:buAutoNum type="arabicPeriod"/>
            </a:pPr>
            <a:r>
              <a:rPr lang="it-CH" sz="2000" dirty="0"/>
              <a:t>Inviare il messaggio al server</a:t>
            </a:r>
          </a:p>
          <a:p>
            <a:pPr marL="342900" indent="-342900">
              <a:buFont typeface="+mj-lt"/>
              <a:buAutoNum type="arabicPeriod"/>
            </a:pPr>
            <a:endParaRPr lang="it-CH" sz="2000" dirty="0"/>
          </a:p>
          <a:p>
            <a:pPr marL="342900" indent="-342900">
              <a:buFont typeface="+mj-lt"/>
              <a:buAutoNum type="arabicPeriod"/>
            </a:pPr>
            <a:r>
              <a:rPr lang="it-CH" sz="2000" dirty="0"/>
              <a:t>Inoltrare il messaggio dal server al secondo client</a:t>
            </a:r>
          </a:p>
          <a:p>
            <a:pPr marL="342900" indent="-342900">
              <a:buFont typeface="+mj-lt"/>
              <a:buAutoNum type="arabicPeriod"/>
            </a:pPr>
            <a:endParaRPr lang="it-CH" sz="2000" dirty="0"/>
          </a:p>
          <a:p>
            <a:pPr marL="342900" indent="-342900">
              <a:buFont typeface="+mj-lt"/>
              <a:buAutoNum type="arabicPeriod"/>
            </a:pPr>
            <a:r>
              <a:rPr lang="it-CH" sz="2000" dirty="0"/>
              <a:t>Ricezione messaggio dal client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373E20A-927C-6142-B69F-35FCA7576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52" y="4425947"/>
            <a:ext cx="4627816" cy="3247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073CDBB-C5F5-7E4F-8D41-CDE82722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111" y="4240436"/>
            <a:ext cx="4754497" cy="6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6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CB3D73-108E-F442-89C4-EAA9DD09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 effettuati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635EE53-C61F-2E4D-8F0C-B5673AC56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498" y="2057401"/>
            <a:ext cx="423577" cy="415635"/>
          </a:xfrm>
        </p:spPr>
      </p:pic>
      <p:pic>
        <p:nvPicPr>
          <p:cNvPr id="20" name="Segnaposto contenuto 4">
            <a:extLst>
              <a:ext uri="{FF2B5EF4-FFF2-40B4-BE49-F238E27FC236}">
                <a16:creationId xmlns:a16="http://schemas.microsoft.com/office/drawing/2014/main" id="{F85E75E8-8CA0-2446-A1E7-8E44B583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7" y="2667001"/>
            <a:ext cx="423577" cy="415635"/>
          </a:xfrm>
          <a:prstGeom prst="rect">
            <a:avLst/>
          </a:prstGeom>
        </p:spPr>
      </p:pic>
      <p:pic>
        <p:nvPicPr>
          <p:cNvPr id="21" name="Segnaposto contenuto 4">
            <a:extLst>
              <a:ext uri="{FF2B5EF4-FFF2-40B4-BE49-F238E27FC236}">
                <a16:creationId xmlns:a16="http://schemas.microsoft.com/office/drawing/2014/main" id="{991464BB-33F1-554B-9D25-E183EE973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6" y="3276601"/>
            <a:ext cx="423577" cy="415635"/>
          </a:xfrm>
          <a:prstGeom prst="rect">
            <a:avLst/>
          </a:prstGeom>
        </p:spPr>
      </p:pic>
      <p:pic>
        <p:nvPicPr>
          <p:cNvPr id="22" name="Segnaposto contenuto 4">
            <a:extLst>
              <a:ext uri="{FF2B5EF4-FFF2-40B4-BE49-F238E27FC236}">
                <a16:creationId xmlns:a16="http://schemas.microsoft.com/office/drawing/2014/main" id="{351B78FC-9F6D-D34F-A412-DEF15D84A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5" y="3886201"/>
            <a:ext cx="423577" cy="415635"/>
          </a:xfrm>
          <a:prstGeom prst="rect">
            <a:avLst/>
          </a:prstGeom>
        </p:spPr>
      </p:pic>
      <p:pic>
        <p:nvPicPr>
          <p:cNvPr id="23" name="Segnaposto contenuto 4">
            <a:extLst>
              <a:ext uri="{FF2B5EF4-FFF2-40B4-BE49-F238E27FC236}">
                <a16:creationId xmlns:a16="http://schemas.microsoft.com/office/drawing/2014/main" id="{AFC8903B-A3E9-F744-8A9E-C5911A32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5" y="4495801"/>
            <a:ext cx="423577" cy="415635"/>
          </a:xfrm>
          <a:prstGeom prst="rect">
            <a:avLst/>
          </a:prstGeom>
        </p:spPr>
      </p:pic>
      <p:pic>
        <p:nvPicPr>
          <p:cNvPr id="24" name="Segnaposto contenuto 4">
            <a:extLst>
              <a:ext uri="{FF2B5EF4-FFF2-40B4-BE49-F238E27FC236}">
                <a16:creationId xmlns:a16="http://schemas.microsoft.com/office/drawing/2014/main" id="{D8E75907-3695-FC47-841E-3A906547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5" y="5105401"/>
            <a:ext cx="423577" cy="415635"/>
          </a:xfrm>
          <a:prstGeom prst="rect">
            <a:avLst/>
          </a:prstGeom>
        </p:spPr>
      </p:pic>
      <p:pic>
        <p:nvPicPr>
          <p:cNvPr id="25" name="Segnaposto contenuto 4">
            <a:extLst>
              <a:ext uri="{FF2B5EF4-FFF2-40B4-BE49-F238E27FC236}">
                <a16:creationId xmlns:a16="http://schemas.microsoft.com/office/drawing/2014/main" id="{654FB33D-041F-6B44-806F-56114342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4" y="5715001"/>
            <a:ext cx="423577" cy="415635"/>
          </a:xfrm>
          <a:prstGeom prst="rect">
            <a:avLst/>
          </a:prstGeom>
        </p:spPr>
      </p:pic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B6217739-29A5-C34B-AFA4-DFCEA87C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57" y="2057401"/>
            <a:ext cx="423577" cy="415635"/>
          </a:xfrm>
          <a:prstGeom prst="rect">
            <a:avLst/>
          </a:prstGeom>
        </p:spPr>
      </p:pic>
      <p:pic>
        <p:nvPicPr>
          <p:cNvPr id="16" name="Segnaposto contenuto 4">
            <a:extLst>
              <a:ext uri="{FF2B5EF4-FFF2-40B4-BE49-F238E27FC236}">
                <a16:creationId xmlns:a16="http://schemas.microsoft.com/office/drawing/2014/main" id="{1B4CF123-ADD0-264E-8C6E-B7D1D74E7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56" y="2667001"/>
            <a:ext cx="423577" cy="415635"/>
          </a:xfrm>
          <a:prstGeom prst="rect">
            <a:avLst/>
          </a:prstGeom>
        </p:spPr>
      </p:pic>
      <p:pic>
        <p:nvPicPr>
          <p:cNvPr id="17" name="Segnaposto contenuto 4">
            <a:extLst>
              <a:ext uri="{FF2B5EF4-FFF2-40B4-BE49-F238E27FC236}">
                <a16:creationId xmlns:a16="http://schemas.microsoft.com/office/drawing/2014/main" id="{4206ECAA-3628-C248-A721-A35A85CB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55" y="3276601"/>
            <a:ext cx="423577" cy="415635"/>
          </a:xfrm>
          <a:prstGeom prst="rect">
            <a:avLst/>
          </a:prstGeom>
        </p:spPr>
      </p:pic>
      <p:pic>
        <p:nvPicPr>
          <p:cNvPr id="18" name="Segnaposto contenuto 4">
            <a:extLst>
              <a:ext uri="{FF2B5EF4-FFF2-40B4-BE49-F238E27FC236}">
                <a16:creationId xmlns:a16="http://schemas.microsoft.com/office/drawing/2014/main" id="{F2D2AEBA-7F3A-E040-AA53-9446AE9EC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54" y="3886201"/>
            <a:ext cx="423577" cy="41563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CDD28C3-0DEC-F248-9438-E6ABD2495329}"/>
              </a:ext>
            </a:extLst>
          </p:cNvPr>
          <p:cNvSpPr/>
          <p:nvPr/>
        </p:nvSpPr>
        <p:spPr>
          <a:xfrm>
            <a:off x="1281477" y="2057401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Verifica creazione profilo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9997877-3EDD-6C40-A2FB-E35CD0C1BDD8}"/>
              </a:ext>
            </a:extLst>
          </p:cNvPr>
          <p:cNvSpPr/>
          <p:nvPr/>
        </p:nvSpPr>
        <p:spPr>
          <a:xfrm>
            <a:off x="1281477" y="2667000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Login con un profilo esistente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060958-7B8B-3D42-B1B6-855A7137F7E9}"/>
              </a:ext>
            </a:extLst>
          </p:cNvPr>
          <p:cNvSpPr/>
          <p:nvPr/>
        </p:nvSpPr>
        <p:spPr>
          <a:xfrm>
            <a:off x="1281477" y="327659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Creazione di una richiesta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E22D5F4-738B-9B4A-8C6C-9D8E65899F1A}"/>
              </a:ext>
            </a:extLst>
          </p:cNvPr>
          <p:cNvSpPr/>
          <p:nvPr/>
        </p:nvSpPr>
        <p:spPr>
          <a:xfrm>
            <a:off x="1281477" y="3886198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Creazione di un'offerta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AB6E80-7CF2-764D-AC1D-BD39EB563ABF}"/>
              </a:ext>
            </a:extLst>
          </p:cNvPr>
          <p:cNvSpPr/>
          <p:nvPr/>
        </p:nvSpPr>
        <p:spPr>
          <a:xfrm>
            <a:off x="1281477" y="4495801"/>
            <a:ext cx="2991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CH" dirty="0"/>
              <a:t>Confermare un accordo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C900FB2-7C54-DB42-84F6-9CED6E126497}"/>
              </a:ext>
            </a:extLst>
          </p:cNvPr>
          <p:cNvSpPr/>
          <p:nvPr/>
        </p:nvSpPr>
        <p:spPr>
          <a:xfrm>
            <a:off x="1281477" y="5105400"/>
            <a:ext cx="292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Concludere un accordo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C1E4425-8CCA-054D-8846-DFE8EC324EB7}"/>
              </a:ext>
            </a:extLst>
          </p:cNvPr>
          <p:cNvSpPr/>
          <p:nvPr/>
        </p:nvSpPr>
        <p:spPr>
          <a:xfrm>
            <a:off x="1281477" y="5714883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Evitare l'accesso ad una pagina riservata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3C1B4F4-023A-F244-BAEE-0BAF6E7998F7}"/>
              </a:ext>
            </a:extLst>
          </p:cNvPr>
          <p:cNvSpPr/>
          <p:nvPr/>
        </p:nvSpPr>
        <p:spPr>
          <a:xfrm>
            <a:off x="6906214" y="2053972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Eliminazione di un'inserzione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D3A2A688-5759-4841-8751-A6B015660632}"/>
              </a:ext>
            </a:extLst>
          </p:cNvPr>
          <p:cNvSpPr/>
          <p:nvPr/>
        </p:nvSpPr>
        <p:spPr>
          <a:xfrm>
            <a:off x="7616706" y="2690152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Cambiare l'indirizzo e-mail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F3DC67F0-9C95-4D46-A235-86575E8E648B}"/>
              </a:ext>
            </a:extLst>
          </p:cNvPr>
          <p:cNvSpPr/>
          <p:nvPr/>
        </p:nvSpPr>
        <p:spPr>
          <a:xfrm>
            <a:off x="7616705" y="3288175"/>
            <a:ext cx="2722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Cambiare la password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B48DB8DC-AF63-4843-89FB-CE82C5088168}"/>
              </a:ext>
            </a:extLst>
          </p:cNvPr>
          <p:cNvSpPr/>
          <p:nvPr/>
        </p:nvSpPr>
        <p:spPr>
          <a:xfrm>
            <a:off x="6943885" y="3886198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Filtri pagina principale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A2283277-5AD5-2045-8FA8-F632D12E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605" y="2666999"/>
            <a:ext cx="626629" cy="42493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CE4A438F-1373-904D-AA2B-B24B9949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604" y="3276597"/>
            <a:ext cx="626629" cy="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0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78D51F-2E6A-2E44-84FD-6AE2BFAD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42D5E4-756A-5A4D-8398-ED8F8862C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Soddisfatto</a:t>
            </a:r>
          </a:p>
          <a:p>
            <a:pPr lvl="1"/>
            <a:r>
              <a:rPr lang="it-CH" dirty="0"/>
              <a:t>Nuove conoscenze</a:t>
            </a:r>
          </a:p>
          <a:p>
            <a:pPr lvl="1"/>
            <a:r>
              <a:rPr lang="it-CH" dirty="0"/>
              <a:t>Gestione del tempo</a:t>
            </a:r>
          </a:p>
          <a:p>
            <a:pPr lvl="1"/>
            <a:endParaRPr lang="it-CH" dirty="0"/>
          </a:p>
          <a:p>
            <a:r>
              <a:rPr lang="it-CH" dirty="0"/>
              <a:t>Migliorabile</a:t>
            </a:r>
          </a:p>
          <a:p>
            <a:pPr lvl="1"/>
            <a:r>
              <a:rPr lang="it-CH" dirty="0"/>
              <a:t>Responsive</a:t>
            </a:r>
          </a:p>
          <a:p>
            <a:pPr lvl="1"/>
            <a:r>
              <a:rPr lang="it-CH" dirty="0"/>
              <a:t>Chat interna</a:t>
            </a:r>
          </a:p>
        </p:txBody>
      </p:sp>
    </p:spTree>
    <p:extLst>
      <p:ext uri="{BB962C8B-B14F-4D97-AF65-F5344CB8AC3E}">
        <p14:creationId xmlns:p14="http://schemas.microsoft.com/office/powerpoint/2010/main" val="285162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8D9AA9-CAD9-5D47-BEF7-1CB54799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82663"/>
            <a:ext cx="8610600" cy="1293028"/>
          </a:xfrm>
        </p:spPr>
        <p:txBody>
          <a:bodyPr/>
          <a:lstStyle/>
          <a:p>
            <a:pPr algn="l"/>
            <a:r>
              <a:rPr lang="it-CH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6085A5-2140-3B46-BAD9-027520ACA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22577"/>
            <a:ext cx="10820400" cy="4024125"/>
          </a:xfrm>
        </p:spPr>
        <p:txBody>
          <a:bodyPr>
            <a:normAutofit lnSpcReduction="10000"/>
          </a:bodyPr>
          <a:lstStyle/>
          <a:p>
            <a:r>
              <a:rPr lang="it-CH" dirty="0"/>
              <a:t>Scopo</a:t>
            </a:r>
          </a:p>
          <a:p>
            <a:r>
              <a:rPr lang="it-CH" dirty="0"/>
              <a:t>Progettazione</a:t>
            </a:r>
          </a:p>
          <a:p>
            <a:pPr lvl="1"/>
            <a:r>
              <a:rPr lang="it-CH" dirty="0"/>
              <a:t>Gannt</a:t>
            </a:r>
          </a:p>
          <a:p>
            <a:pPr lvl="1"/>
            <a:r>
              <a:rPr lang="it-CH" dirty="0"/>
              <a:t>Cosa ho usato</a:t>
            </a:r>
          </a:p>
          <a:p>
            <a:pPr lvl="1"/>
            <a:r>
              <a:rPr lang="it-CH" dirty="0"/>
              <a:t>Come funziona</a:t>
            </a:r>
          </a:p>
          <a:p>
            <a:r>
              <a:rPr lang="it-CH" dirty="0"/>
              <a:t>Implementazione</a:t>
            </a:r>
          </a:p>
          <a:p>
            <a:pPr lvl="1"/>
            <a:r>
              <a:rPr lang="it-CH" dirty="0"/>
              <a:t>Gannt</a:t>
            </a:r>
          </a:p>
          <a:p>
            <a:pPr lvl="1"/>
            <a:r>
              <a:rPr lang="it-CH" dirty="0"/>
              <a:t>Scelte stilistiche</a:t>
            </a:r>
          </a:p>
          <a:p>
            <a:pPr lvl="1"/>
            <a:r>
              <a:rPr lang="it-CH" dirty="0"/>
              <a:t>Interfacce</a:t>
            </a:r>
          </a:p>
          <a:p>
            <a:r>
              <a:rPr lang="it-CH" dirty="0"/>
              <a:t>Test</a:t>
            </a:r>
          </a:p>
          <a:p>
            <a:r>
              <a:rPr lang="it-CH" dirty="0"/>
              <a:t>Considerazioni finali</a:t>
            </a:r>
          </a:p>
        </p:txBody>
      </p:sp>
    </p:spTree>
    <p:extLst>
      <p:ext uri="{BB962C8B-B14F-4D97-AF65-F5344CB8AC3E}">
        <p14:creationId xmlns:p14="http://schemas.microsoft.com/office/powerpoint/2010/main" val="153970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B28CE3-4818-8A48-BF3B-FAA453F7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scopo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00785E-C910-C948-8E2B-04208C60D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569076"/>
            <a:ext cx="4051570" cy="2231524"/>
          </a:xfrm>
        </p:spPr>
        <p:txBody>
          <a:bodyPr>
            <a:normAutofit fontScale="92500" lnSpcReduction="10000"/>
          </a:bodyPr>
          <a:lstStyle/>
          <a:p>
            <a:r>
              <a:rPr lang="it-CH" dirty="0"/>
              <a:t>Piattaforma web</a:t>
            </a:r>
          </a:p>
          <a:p>
            <a:pPr marL="0" indent="0">
              <a:buNone/>
            </a:pPr>
            <a:endParaRPr lang="it-CH" dirty="0"/>
          </a:p>
          <a:p>
            <a:r>
              <a:rPr lang="it-CH" dirty="0"/>
              <a:t>Vendita di api</a:t>
            </a:r>
          </a:p>
          <a:p>
            <a:pPr marL="0" indent="0">
              <a:buNone/>
            </a:pPr>
            <a:endParaRPr lang="it-CH" dirty="0"/>
          </a:p>
          <a:p>
            <a:r>
              <a:rPr lang="it-CH" dirty="0"/>
              <a:t>Vendita ristretta allo stesso distretto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546CD8D-EB6F-0E41-924A-20A88EA0AB4F}"/>
              </a:ext>
            </a:extLst>
          </p:cNvPr>
          <p:cNvSpPr txBox="1">
            <a:spLocks/>
          </p:cNvSpPr>
          <p:nvPr/>
        </p:nvSpPr>
        <p:spPr>
          <a:xfrm>
            <a:off x="5660950" y="2569076"/>
            <a:ext cx="5321031" cy="2708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Comunicazione acquirente – venditore</a:t>
            </a:r>
          </a:p>
          <a:p>
            <a:pPr marL="0" indent="0">
              <a:buNone/>
            </a:pPr>
            <a:endParaRPr lang="it-CH" dirty="0"/>
          </a:p>
          <a:p>
            <a:r>
              <a:rPr lang="it-CH" dirty="0"/>
              <a:t>Acquirenti avvisati su nuove offerte</a:t>
            </a:r>
          </a:p>
          <a:p>
            <a:endParaRPr lang="it-CH" dirty="0"/>
          </a:p>
          <a:p>
            <a:r>
              <a:rPr lang="it-CH" dirty="0"/>
              <a:t>Accettare un accordo</a:t>
            </a:r>
          </a:p>
          <a:p>
            <a:endParaRPr lang="it-CH" dirty="0"/>
          </a:p>
          <a:p>
            <a:r>
              <a:rPr lang="it-CH" dirty="0"/>
              <a:t>Conclusione di un accordo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517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F0710-75AB-0F47-B7E6-B4E46EF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Gannt preventivo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5CF6D0CB-517D-D240-AA19-0EF6F6C6A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719" y="2044434"/>
            <a:ext cx="7628804" cy="4174250"/>
          </a:xfrm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FC60309-F707-DC49-AE54-1788CFB64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423863" cy="27896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Approssimativo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Tempistiche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Gestione documentazione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22590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E8A3B4-4062-734C-8F10-43D8E1CA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cosa ho usato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11C108CD-BB29-5849-AA17-965F16C9A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188" y="2538698"/>
            <a:ext cx="2612957" cy="1384867"/>
          </a:xfr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76325F6-CB75-EA4F-B859-FA2E0198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28" y="2057401"/>
            <a:ext cx="2119880" cy="211988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320D4F0-D062-C640-A480-076250D3A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591" y="2538698"/>
            <a:ext cx="2238323" cy="150069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A75C5AC-30F6-4B4B-83E8-6CF6539E8F65}"/>
              </a:ext>
            </a:extLst>
          </p:cNvPr>
          <p:cNvSpPr txBox="1"/>
          <p:nvPr/>
        </p:nvSpPr>
        <p:spPr>
          <a:xfrm>
            <a:off x="654251" y="4404862"/>
            <a:ext cx="35686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Connesione al database</a:t>
            </a:r>
          </a:p>
          <a:p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Hash password</a:t>
            </a:r>
          </a:p>
          <a:p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Facilità di utilizzo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D6BFD9A-493A-B14D-9252-7E7A236D9836}"/>
              </a:ext>
            </a:extLst>
          </p:cNvPr>
          <p:cNvSpPr txBox="1"/>
          <p:nvPr/>
        </p:nvSpPr>
        <p:spPr>
          <a:xfrm>
            <a:off x="4488123" y="4404862"/>
            <a:ext cx="31309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Elemento base</a:t>
            </a:r>
          </a:p>
          <a:p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Utilizzo per responsive</a:t>
            </a:r>
          </a:p>
          <a:p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Semplicità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57C72CF-550E-064C-8C14-3603F86F39D1}"/>
              </a:ext>
            </a:extLst>
          </p:cNvPr>
          <p:cNvSpPr txBox="1"/>
          <p:nvPr/>
        </p:nvSpPr>
        <p:spPr>
          <a:xfrm>
            <a:off x="7937507" y="4404862"/>
            <a:ext cx="417774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Necessario per la piattaforma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Relazionale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Gratuito</a:t>
            </a:r>
          </a:p>
        </p:txBody>
      </p:sp>
    </p:spTree>
    <p:extLst>
      <p:ext uri="{BB962C8B-B14F-4D97-AF65-F5344CB8AC3E}">
        <p14:creationId xmlns:p14="http://schemas.microsoft.com/office/powerpoint/2010/main" val="232721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97632F-4024-604B-93FA-240A9C71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Come funziona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387DAE0-0673-FB49-8B2D-6F408E22DD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401443"/>
              </p:ext>
            </p:extLst>
          </p:nvPr>
        </p:nvGraphicFramePr>
        <p:xfrm>
          <a:off x="685800" y="1635107"/>
          <a:ext cx="10820400" cy="3290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E6566B-FD86-F74E-9C05-2FD4EFC29657}"/>
              </a:ext>
            </a:extLst>
          </p:cNvPr>
          <p:cNvSpPr txBox="1"/>
          <p:nvPr/>
        </p:nvSpPr>
        <p:spPr>
          <a:xfrm>
            <a:off x="685800" y="4576562"/>
            <a:ext cx="5041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000" dirty="0"/>
              <a:t>Vincoli:</a:t>
            </a:r>
          </a:p>
          <a:p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Richiesta e offerta </a:t>
            </a:r>
            <a:r>
              <a:rPr lang="it-CH" sz="2000" dirty="0">
                <a:sym typeface="Wingdings" pitchFamily="2" charset="2"/>
              </a:rPr>
              <a:t> Stesso distretto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>
                <a:sym typeface="Wingdings" pitchFamily="2" charset="2"/>
              </a:rPr>
              <a:t>Richiesta e offerta  Stesso prodotto</a:t>
            </a:r>
          </a:p>
        </p:txBody>
      </p:sp>
    </p:spTree>
    <p:extLst>
      <p:ext uri="{BB962C8B-B14F-4D97-AF65-F5344CB8AC3E}">
        <p14:creationId xmlns:p14="http://schemas.microsoft.com/office/powerpoint/2010/main" val="66802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BCF56-1DD5-4847-8059-2E8DA452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Come funziona - email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1D5C3134-3CDE-EC45-A1D2-59A6BE335C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413261"/>
              </p:ext>
            </p:extLst>
          </p:nvPr>
        </p:nvGraphicFramePr>
        <p:xfrm>
          <a:off x="79268" y="2493918"/>
          <a:ext cx="5601984" cy="3351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ella 9">
            <a:extLst>
              <a:ext uri="{FF2B5EF4-FFF2-40B4-BE49-F238E27FC236}">
                <a16:creationId xmlns:a16="http://schemas.microsoft.com/office/drawing/2014/main" id="{162AF4D0-746C-934B-9DB3-5C7D294C0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626434"/>
              </p:ext>
            </p:extLst>
          </p:nvPr>
        </p:nvGraphicFramePr>
        <p:xfrm>
          <a:off x="5267502" y="3017062"/>
          <a:ext cx="6238698" cy="506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349">
                  <a:extLst>
                    <a:ext uri="{9D8B030D-6E8A-4147-A177-3AD203B41FA5}">
                      <a16:colId xmlns:a16="http://schemas.microsoft.com/office/drawing/2014/main" val="214602085"/>
                    </a:ext>
                  </a:extLst>
                </a:gridCol>
                <a:gridCol w="3119349">
                  <a:extLst>
                    <a:ext uri="{9D8B030D-6E8A-4147-A177-3AD203B41FA5}">
                      <a16:colId xmlns:a16="http://schemas.microsoft.com/office/drawing/2014/main" val="898777001"/>
                    </a:ext>
                  </a:extLst>
                </a:gridCol>
              </a:tblGrid>
              <a:tr h="506973">
                <a:tc>
                  <a:txBody>
                    <a:bodyPr/>
                    <a:lstStyle/>
                    <a:p>
                      <a:pPr algn="ctr"/>
                      <a:r>
                        <a:rPr lang="it-CH" dirty="0"/>
                        <a:t>Nuova offerta 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dirty="0"/>
                        <a:t>&lt;Titolo richiesta&gt;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396522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211489D5-D1A5-3443-A0F6-7FE6CEDD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63599"/>
              </p:ext>
            </p:extLst>
          </p:nvPr>
        </p:nvGraphicFramePr>
        <p:xfrm>
          <a:off x="5267502" y="4800600"/>
          <a:ext cx="3119349" cy="506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349">
                  <a:extLst>
                    <a:ext uri="{9D8B030D-6E8A-4147-A177-3AD203B41FA5}">
                      <a16:colId xmlns:a16="http://schemas.microsoft.com/office/drawing/2014/main" val="214602085"/>
                    </a:ext>
                  </a:extLst>
                </a:gridCol>
              </a:tblGrid>
              <a:tr h="506973">
                <a:tc>
                  <a:txBody>
                    <a:bodyPr/>
                    <a:lstStyle/>
                    <a:p>
                      <a:pPr algn="ctr"/>
                      <a:r>
                        <a:rPr lang="it-CH" dirty="0"/>
                        <a:t>&lt;Descrizione&gt;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396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56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F0710-75AB-0F47-B7E6-B4E46EF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Gannt Consuntivo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5CF6D0CB-517D-D240-AA19-0EF6F6C6A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36946" y="1341875"/>
            <a:ext cx="7609927" cy="5195124"/>
          </a:xfrm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FC60309-F707-DC49-AE54-1788CFB64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423863" cy="27896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Preciso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Tempistiche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Nuove attività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831467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AD0E752-CA4D-7149-AE12-4140D71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Scelte stilistiche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822019-3CF6-444A-B3E7-734F0A2A6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703323" cy="4024125"/>
          </a:xfrm>
        </p:spPr>
        <p:txBody>
          <a:bodyPr/>
          <a:lstStyle/>
          <a:p>
            <a:r>
              <a:rPr lang="it-CH" dirty="0"/>
              <a:t>Colori principali: </a:t>
            </a:r>
          </a:p>
          <a:p>
            <a:pPr marL="0" indent="0">
              <a:buNone/>
            </a:pPr>
            <a:r>
              <a:rPr lang="it-CH" dirty="0"/>
              <a:t>	arancione, giallo e grigio</a:t>
            </a:r>
          </a:p>
          <a:p>
            <a:r>
              <a:rPr lang="it-CH" dirty="0"/>
              <a:t>Background:</a:t>
            </a:r>
          </a:p>
          <a:p>
            <a:pPr lvl="1"/>
            <a:r>
              <a:rPr lang="it-CH" dirty="0"/>
              <a:t>Api e gradienti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D3AB3-8C30-FE44-AE07-D19EB84598AB}"/>
              </a:ext>
            </a:extLst>
          </p:cNvPr>
          <p:cNvSpPr txBox="1"/>
          <p:nvPr/>
        </p:nvSpPr>
        <p:spPr>
          <a:xfrm>
            <a:off x="6921230" y="2194560"/>
            <a:ext cx="46682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400" dirty="0"/>
              <a:t>Piattaforma dedicata </a:t>
            </a:r>
          </a:p>
          <a:p>
            <a:r>
              <a:rPr lang="it-CH" sz="2400" dirty="0"/>
              <a:t>esclusivamente al commercio</a:t>
            </a:r>
          </a:p>
          <a:p>
            <a:r>
              <a:rPr lang="it-CH" sz="2400" dirty="0"/>
              <a:t>di api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9C77205-E504-7841-8D2D-A1930677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53578"/>
            <a:ext cx="3491948" cy="2609867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A331531C-8042-F942-BF51-9DB599324001}"/>
              </a:ext>
            </a:extLst>
          </p:cNvPr>
          <p:cNvSpPr/>
          <p:nvPr/>
        </p:nvSpPr>
        <p:spPr>
          <a:xfrm>
            <a:off x="3589506" y="5008315"/>
            <a:ext cx="369651" cy="35019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07C52DC5-093C-1448-B221-819E44071AF6}"/>
              </a:ext>
            </a:extLst>
          </p:cNvPr>
          <p:cNvSpPr/>
          <p:nvPr/>
        </p:nvSpPr>
        <p:spPr>
          <a:xfrm>
            <a:off x="2487038" y="4732698"/>
            <a:ext cx="369651" cy="35019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E68673F-2103-7746-BFCF-BB528B18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87" y="4080320"/>
            <a:ext cx="3578934" cy="2556381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9A8AEE56-7E64-F940-A929-B0AA95E12C0D}"/>
              </a:ext>
            </a:extLst>
          </p:cNvPr>
          <p:cNvSpPr/>
          <p:nvPr/>
        </p:nvSpPr>
        <p:spPr>
          <a:xfrm>
            <a:off x="5752289" y="4732698"/>
            <a:ext cx="575359" cy="5220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5392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8" grpId="0" animBg="1"/>
    </p:bldLst>
  </p:timing>
</p:sld>
</file>

<file path=ppt/theme/theme1.xml><?xml version="1.0" encoding="utf-8"?>
<a:theme xmlns:a="http://schemas.openxmlformats.org/drawingml/2006/main" name="Scia di vapore">
  <a:themeElements>
    <a:clrScheme name="Scia di vapor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Scia di vapor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ia di vapor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{E61A6943-57F5-A647-BEA6-C4E686B0EF80}tf10001079</Template>
  <TotalTime>1174</TotalTime>
  <Words>320</Words>
  <Application>Microsoft Macintosh PowerPoint</Application>
  <PresentationFormat>Widescreen</PresentationFormat>
  <Paragraphs>166</Paragraphs>
  <Slides>19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Scia di vapore</vt:lpstr>
      <vt:lpstr>E-Commerce api</vt:lpstr>
      <vt:lpstr>iNDICE</vt:lpstr>
      <vt:lpstr>scopo del progetto</vt:lpstr>
      <vt:lpstr>Gannt preventivo</vt:lpstr>
      <vt:lpstr>cosa ho usato</vt:lpstr>
      <vt:lpstr>Come funziona</vt:lpstr>
      <vt:lpstr>Come funziona - email</vt:lpstr>
      <vt:lpstr>Gannt Consuntivo</vt:lpstr>
      <vt:lpstr>Scelte stilistiche</vt:lpstr>
      <vt:lpstr>ISCRIZIONE</vt:lpstr>
      <vt:lpstr>index</vt:lpstr>
      <vt:lpstr>Creazione inserzione</vt:lpstr>
      <vt:lpstr>OFFERta</vt:lpstr>
      <vt:lpstr>accordi</vt:lpstr>
      <vt:lpstr>Presentazione standard di PowerPoint</vt:lpstr>
      <vt:lpstr>CHAT integrata</vt:lpstr>
      <vt:lpstr>COmuNICAZIONE</vt:lpstr>
      <vt:lpstr>Test effettuati</vt:lpstr>
      <vt:lpstr>Considerazioni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api</dc:title>
  <dc:creator>Programmazione</dc:creator>
  <cp:lastModifiedBy>Microsoft Office User</cp:lastModifiedBy>
  <cp:revision>30</cp:revision>
  <dcterms:created xsi:type="dcterms:W3CDTF">2022-01-08T18:26:57Z</dcterms:created>
  <dcterms:modified xsi:type="dcterms:W3CDTF">2022-01-13T08:27:26Z</dcterms:modified>
</cp:coreProperties>
</file>